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89A96"/>
    <a:srgbClr val="95E5E9"/>
    <a:srgbClr val="F557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60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DE621-BD7A-48B4-B536-68CECE402A81}" type="datetimeFigureOut">
              <a:rPr lang="el-GR" smtClean="0"/>
              <a:pPr/>
              <a:t>8/5/2024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70291-B711-47D3-ABDD-D2305647193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DE621-BD7A-48B4-B536-68CECE402A81}" type="datetimeFigureOut">
              <a:rPr lang="el-GR" smtClean="0"/>
              <a:pPr/>
              <a:t>8/5/2024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70291-B711-47D3-ABDD-D2305647193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DE621-BD7A-48B4-B536-68CECE402A81}" type="datetimeFigureOut">
              <a:rPr lang="el-GR" smtClean="0"/>
              <a:pPr/>
              <a:t>8/5/2024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70291-B711-47D3-ABDD-D2305647193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DE621-BD7A-48B4-B536-68CECE402A81}" type="datetimeFigureOut">
              <a:rPr lang="el-GR" smtClean="0"/>
              <a:pPr/>
              <a:t>8/5/2024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70291-B711-47D3-ABDD-D2305647193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DE621-BD7A-48B4-B536-68CECE402A81}" type="datetimeFigureOut">
              <a:rPr lang="el-GR" smtClean="0"/>
              <a:pPr/>
              <a:t>8/5/2024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70291-B711-47D3-ABDD-D2305647193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DE621-BD7A-48B4-B536-68CECE402A81}" type="datetimeFigureOut">
              <a:rPr lang="el-GR" smtClean="0"/>
              <a:pPr/>
              <a:t>8/5/2024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70291-B711-47D3-ABDD-D2305647193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DE621-BD7A-48B4-B536-68CECE402A81}" type="datetimeFigureOut">
              <a:rPr lang="el-GR" smtClean="0"/>
              <a:pPr/>
              <a:t>8/5/2024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70291-B711-47D3-ABDD-D2305647193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DE621-BD7A-48B4-B536-68CECE402A81}" type="datetimeFigureOut">
              <a:rPr lang="el-GR" smtClean="0"/>
              <a:pPr/>
              <a:t>8/5/2024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70291-B711-47D3-ABDD-D2305647193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DE621-BD7A-48B4-B536-68CECE402A81}" type="datetimeFigureOut">
              <a:rPr lang="el-GR" smtClean="0"/>
              <a:pPr/>
              <a:t>8/5/2024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70291-B711-47D3-ABDD-D2305647193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DE621-BD7A-48B4-B536-68CECE402A81}" type="datetimeFigureOut">
              <a:rPr lang="el-GR" smtClean="0"/>
              <a:pPr/>
              <a:t>8/5/2024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70291-B711-47D3-ABDD-D2305647193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DE621-BD7A-48B4-B536-68CECE402A81}" type="datetimeFigureOut">
              <a:rPr lang="el-GR" smtClean="0"/>
              <a:pPr/>
              <a:t>8/5/2024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70291-B711-47D3-ABDD-D2305647193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FDE621-BD7A-48B4-B536-68CECE402A81}" type="datetimeFigureOut">
              <a:rPr lang="el-GR" smtClean="0"/>
              <a:pPr/>
              <a:t>8/5/2024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B70291-B711-47D3-ABDD-D23056471932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uowmgr.zoom.us/j/92490748215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7"/>
          <p:cNvSpPr/>
          <p:nvPr/>
        </p:nvSpPr>
        <p:spPr>
          <a:xfrm>
            <a:off x="424152" y="2266883"/>
            <a:ext cx="7604221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Το Γραφείο Διασύνδεσης του ΠΔΜ σας προσκαλεί στην εκδήλωση </a:t>
            </a:r>
          </a:p>
          <a:p>
            <a:pPr algn="ctr"/>
            <a:r>
              <a:rPr lang="el-GR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«Ημέρες Καριέρας 2024» που θα πραγματοποιηθεί διαδικτυακά την</a:t>
            </a:r>
          </a:p>
          <a:p>
            <a:pPr algn="ctr"/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 </a:t>
            </a:r>
            <a:r>
              <a:rPr lang="el-GR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Τρίτη 14 &amp; Τετάρτη 15 Μαΐου </a:t>
            </a:r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και </a:t>
            </a:r>
            <a:r>
              <a:rPr lang="en-US" sz="24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ώρ</a:t>
            </a:r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α </a:t>
            </a:r>
            <a:r>
              <a:rPr lang="el-GR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10</a:t>
            </a:r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:</a:t>
            </a:r>
            <a:r>
              <a:rPr lang="el-GR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0</a:t>
            </a:r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0 </a:t>
            </a:r>
            <a:r>
              <a:rPr lang="el-GR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– 15</a:t>
            </a:r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:00</a:t>
            </a: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.</a:t>
            </a:r>
          </a:p>
          <a:p>
            <a:pPr algn="ctr"/>
            <a:endParaRPr lang="en-US" sz="1600" b="1" dirty="0">
              <a:solidFill>
                <a:schemeClr val="tx1">
                  <a:lumMod val="65000"/>
                  <a:lumOff val="35000"/>
                </a:schemeClr>
              </a:solidFill>
              <a:latin typeface="Book Antiqua" panose="02040602050305030304" pitchFamily="18" charset="0"/>
            </a:endParaRPr>
          </a:p>
        </p:txBody>
      </p:sp>
      <p:grpSp>
        <p:nvGrpSpPr>
          <p:cNvPr id="3" name="Ομάδα 2"/>
          <p:cNvGrpSpPr/>
          <p:nvPr/>
        </p:nvGrpSpPr>
        <p:grpSpPr>
          <a:xfrm>
            <a:off x="0" y="620687"/>
            <a:ext cx="9144000" cy="6023449"/>
            <a:chOff x="0" y="620687"/>
            <a:chExt cx="9144000" cy="6023449"/>
          </a:xfrm>
        </p:grpSpPr>
        <p:pic>
          <p:nvPicPr>
            <p:cNvPr id="7" name="Picture 2" descr="Site Logo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2103" b="2843"/>
            <a:stretch>
              <a:fillRect/>
            </a:stretch>
          </p:blipFill>
          <p:spPr bwMode="auto">
            <a:xfrm>
              <a:off x="8397244" y="6090766"/>
              <a:ext cx="470892" cy="4430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Rectangle 17"/>
            <p:cNvSpPr/>
            <p:nvPr/>
          </p:nvSpPr>
          <p:spPr>
            <a:xfrm>
              <a:off x="2862064" y="5998976"/>
              <a:ext cx="5292080" cy="64516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l-G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Book Antiqua" panose="02040602050305030304" pitchFamily="18" charset="0"/>
                </a:rPr>
                <a:t>Πανεπιστήμιο Δυτικής Μακεδονίας |Γραφείο Διασύνδεσης</a:t>
              </a:r>
            </a:p>
            <a:p>
              <a:pPr algn="r"/>
              <a:r>
                <a:rPr lang="el-G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Book Antiqua" panose="02040602050305030304" pitchFamily="18" charset="0"/>
                </a:rPr>
                <a:t>Κοίλα Κοζάνης – 50131 Κοζάνη | 2461056252-3</a:t>
              </a:r>
            </a:p>
            <a:p>
              <a:pPr algn="r"/>
              <a:r>
                <a:rPr lang="en-GB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Book Antiqua" panose="02040602050305030304" pitchFamily="18" charset="0"/>
                </a:rPr>
                <a:t>| </a:t>
              </a:r>
              <a:r>
                <a:rPr lang="en-US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Book Antiqua" panose="02040602050305030304" pitchFamily="18" charset="0"/>
                </a:rPr>
                <a:t>info-career</a:t>
              </a:r>
              <a:r>
                <a:rPr lang="en-GB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Book Antiqua" panose="02040602050305030304" pitchFamily="18" charset="0"/>
                </a:rPr>
                <a:t>@uowm.gr</a:t>
              </a:r>
              <a:endParaRPr 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endParaRPr>
            </a:p>
          </p:txBody>
        </p:sp>
        <p:sp>
          <p:nvSpPr>
            <p:cNvPr id="9" name="Rectangle 19"/>
            <p:cNvSpPr/>
            <p:nvPr/>
          </p:nvSpPr>
          <p:spPr>
            <a:xfrm>
              <a:off x="3015" y="1318750"/>
              <a:ext cx="9140985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l-GR" sz="3200" b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Book Antiqua" panose="02040602050305030304" pitchFamily="18" charset="0"/>
                </a:rPr>
                <a:t>ΠΡΟΣΚΛΗΣΗ</a:t>
              </a:r>
            </a:p>
          </p:txBody>
        </p:sp>
        <p:cxnSp>
          <p:nvCxnSpPr>
            <p:cNvPr id="11" name="Straight Connector 8"/>
            <p:cNvCxnSpPr/>
            <p:nvPr/>
          </p:nvCxnSpPr>
          <p:spPr>
            <a:xfrm>
              <a:off x="0" y="788034"/>
              <a:ext cx="5508104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9"/>
            <p:cNvCxnSpPr/>
            <p:nvPr/>
          </p:nvCxnSpPr>
          <p:spPr>
            <a:xfrm>
              <a:off x="0" y="620687"/>
              <a:ext cx="5220072" cy="0"/>
            </a:xfrm>
            <a:prstGeom prst="line">
              <a:avLst/>
            </a:prstGeom>
            <a:ln w="381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9"/>
            <p:cNvCxnSpPr/>
            <p:nvPr/>
          </p:nvCxnSpPr>
          <p:spPr>
            <a:xfrm>
              <a:off x="0" y="955380"/>
              <a:ext cx="4932040" cy="0"/>
            </a:xfrm>
            <a:prstGeom prst="line">
              <a:avLst/>
            </a:prstGeom>
            <a:ln w="38100">
              <a:solidFill>
                <a:srgbClr val="489A9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ctangle 15"/>
            <p:cNvSpPr/>
            <p:nvPr/>
          </p:nvSpPr>
          <p:spPr>
            <a:xfrm>
              <a:off x="424152" y="2019262"/>
              <a:ext cx="7604221" cy="3616356"/>
            </a:xfrm>
            <a:prstGeom prst="rect">
              <a:avLst/>
            </a:prstGeom>
            <a:noFill/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 dirty="0">
                <a:solidFill>
                  <a:schemeClr val="tx1">
                    <a:lumMod val="65000"/>
                    <a:lumOff val="35000"/>
                  </a:schemeClr>
                </a:solidFill>
                <a:highlight>
                  <a:srgbClr val="808080"/>
                </a:highlight>
              </a:endParaRPr>
            </a:p>
          </p:txBody>
        </p:sp>
        <p:cxnSp>
          <p:nvCxnSpPr>
            <p:cNvPr id="16" name="Straight Connector 8"/>
            <p:cNvCxnSpPr/>
            <p:nvPr/>
          </p:nvCxnSpPr>
          <p:spPr>
            <a:xfrm>
              <a:off x="0" y="5207539"/>
              <a:ext cx="1323380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9"/>
            <p:cNvCxnSpPr/>
            <p:nvPr/>
          </p:nvCxnSpPr>
          <p:spPr>
            <a:xfrm>
              <a:off x="0" y="5085184"/>
              <a:ext cx="1254177" cy="0"/>
            </a:xfrm>
            <a:prstGeom prst="line">
              <a:avLst/>
            </a:prstGeom>
            <a:ln w="381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9"/>
            <p:cNvCxnSpPr/>
            <p:nvPr/>
          </p:nvCxnSpPr>
          <p:spPr>
            <a:xfrm>
              <a:off x="0" y="5329893"/>
              <a:ext cx="1184975" cy="0"/>
            </a:xfrm>
            <a:prstGeom prst="line">
              <a:avLst/>
            </a:prstGeom>
            <a:ln w="38100">
              <a:solidFill>
                <a:srgbClr val="489A9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ext Box 1"/>
          <p:cNvSpPr txBox="1"/>
          <p:nvPr/>
        </p:nvSpPr>
        <p:spPr>
          <a:xfrm>
            <a:off x="8674735" y="4297680"/>
            <a:ext cx="3098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pic>
        <p:nvPicPr>
          <p:cNvPr id="6" name="Εικόνα 5" descr="Εικόνα που περιέχει γραμματοσειρά, γραφικά, κείμενο, λογότυπο&#10;&#10;Περιγραφή που δημιουργήθηκε αυτόματα">
            <a:extLst>
              <a:ext uri="{FF2B5EF4-FFF2-40B4-BE49-F238E27FC236}">
                <a16:creationId xmlns:a16="http://schemas.microsoft.com/office/drawing/2014/main" id="{C47AF7BA-95B9-6BA0-2D45-9F881A34F1D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8246" y="315885"/>
            <a:ext cx="1878998" cy="887127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51A1F9E0-880A-3354-7AA3-036A09A479C3}"/>
              </a:ext>
            </a:extLst>
          </p:cNvPr>
          <p:cNvSpPr txBox="1"/>
          <p:nvPr/>
        </p:nvSpPr>
        <p:spPr>
          <a:xfrm>
            <a:off x="1526795" y="4306976"/>
            <a:ext cx="588068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nn-NO" b="0" i="0" dirty="0">
                <a:solidFill>
                  <a:srgbClr val="2C363A"/>
                </a:solidFill>
                <a:effectLst/>
                <a:highlight>
                  <a:srgbClr val="FFFFFF"/>
                </a:highlight>
                <a:latin typeface="Roboto" panose="020F0502020204030204" pitchFamily="2" charset="0"/>
              </a:rPr>
              <a:t>Webinar Link: </a:t>
            </a:r>
            <a:r>
              <a:rPr lang="nn-NO" b="1" i="0" u="none" strike="noStrike" dirty="0">
                <a:solidFill>
                  <a:srgbClr val="00ACFF"/>
                </a:solidFill>
                <a:effectLst/>
                <a:highlight>
                  <a:srgbClr val="FFFFFF"/>
                </a:highlight>
                <a:latin typeface="Roboto" panose="020F0502020204030204" pitchFamily="2" charset="0"/>
                <a:hlinkClick r:id="rId4"/>
              </a:rPr>
              <a:t>https://uowmgr.zoom.us/j/92490748215</a:t>
            </a:r>
            <a:endParaRPr lang="el-GR" b="1" i="0" u="none" strike="noStrike">
              <a:solidFill>
                <a:srgbClr val="00ACFF"/>
              </a:solidFill>
              <a:effectLst/>
              <a:highlight>
                <a:srgbClr val="FFFFFF"/>
              </a:highlight>
              <a:latin typeface="Roboto" panose="020F0502020204030204" pitchFamily="2" charset="0"/>
            </a:endParaRPr>
          </a:p>
          <a:p>
            <a:pPr algn="l"/>
            <a:r>
              <a:rPr lang="nn-NO" b="0" i="0">
                <a:solidFill>
                  <a:srgbClr val="2C363A"/>
                </a:solidFill>
                <a:effectLst/>
                <a:highlight>
                  <a:srgbClr val="FFFFFF"/>
                </a:highlight>
                <a:latin typeface="Roboto" panose="020F0502020204030204" pitchFamily="2" charset="0"/>
              </a:rPr>
              <a:t>Webinar </a:t>
            </a:r>
            <a:r>
              <a:rPr lang="nn-NO" b="0" i="0" dirty="0">
                <a:solidFill>
                  <a:srgbClr val="2C363A"/>
                </a:solidFill>
                <a:effectLst/>
                <a:highlight>
                  <a:srgbClr val="FFFFFF"/>
                </a:highlight>
                <a:latin typeface="Roboto" panose="020F0502020204030204" pitchFamily="2" charset="0"/>
              </a:rPr>
              <a:t>ID: </a:t>
            </a:r>
            <a:r>
              <a:rPr lang="nn-NO" b="1" i="0" dirty="0">
                <a:solidFill>
                  <a:srgbClr val="2C363A"/>
                </a:solidFill>
                <a:effectLst/>
                <a:highlight>
                  <a:srgbClr val="FFFFFF"/>
                </a:highlight>
                <a:latin typeface="Roboto" panose="020F0502020204030204" pitchFamily="2" charset="0"/>
              </a:rPr>
              <a:t>924 9074 8215</a:t>
            </a:r>
            <a:endParaRPr lang="nn-NO" b="0" i="0" dirty="0">
              <a:solidFill>
                <a:srgbClr val="2C363A"/>
              </a:solidFill>
              <a:effectLst/>
              <a:highlight>
                <a:srgbClr val="FFFFFF"/>
              </a:highlight>
              <a:latin typeface="Roboto" panose="020F0502020204030204" pitchFamily="2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Θέμα του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Θέμα του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Θέμα του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</TotalTime>
  <Words>76</Words>
  <Application>Microsoft Office PowerPoint</Application>
  <PresentationFormat>Προβολή στην οθόνη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7" baseType="lpstr">
      <vt:lpstr>Arial</vt:lpstr>
      <vt:lpstr>Book Antiqua</vt:lpstr>
      <vt:lpstr>Calibri</vt:lpstr>
      <vt:lpstr>Calibri Light</vt:lpstr>
      <vt:lpstr>Roboto</vt:lpstr>
      <vt:lpstr>Θέμα του Office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Athanasios Manavis</dc:creator>
  <cp:lastModifiedBy>ΓΕΩΡΓΙΑΔΟΥ ΚΩΝΣΤΑΝΤΙΝΑ</cp:lastModifiedBy>
  <cp:revision>19</cp:revision>
  <dcterms:created xsi:type="dcterms:W3CDTF">2020-11-06T14:34:00Z</dcterms:created>
  <dcterms:modified xsi:type="dcterms:W3CDTF">2024-05-08T09:37:12Z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D0E13E22F9F34E4B9D2B6FC61D576309</vt:lpwstr>
  </property>
  <property fmtid="{D5CDD505-2E9C-101B-9397-08002B2CF9AE}" pid="3" name="KSOProductBuildVer">
    <vt:lpwstr>1033-11.2.0.11417</vt:lpwstr>
  </property>
</Properties>
</file>